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Heebo Light"/>
      <p:regular r:id="rId20"/>
    </p:embeddedFont>
    <p:embeddedFont>
      <p:font typeface="Heeb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Profit Prediction for Startups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57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explores how to predict startup profits based on spending.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936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00122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4976693"/>
            <a:ext cx="185785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LAVANYA 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6286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7765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50 Startups, 5 features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R&amp;D, Marketing, Admin, Profit, State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8391"/>
            <a:ext cx="7366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Exploration &amp; Visuals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904" y="3757493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Scatter Plots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 relationships between spending and profit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8662" y="5092779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5007769"/>
            <a:ext cx="2982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Correlation Heatmap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R&amp;D has the highest impact on profit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Building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Split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Training (80%) &amp; Testing (20%)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prediction accuracy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0.85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5174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 predicts profit well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5221" y="5171003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4329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6693218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Measures model mistakes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03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Selection &amp;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58064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792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'State'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2829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Not useful for profit prediction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58064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792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Ridge &amp; Lasso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2829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better accuracy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19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Reduces overfitting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37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81142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521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 in R&amp;D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95637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Leads to higher profits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81142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605218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Marketing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449967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Too much or too little is ineffective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81142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60521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Admin Costs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44996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Lower expenses for better ROI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83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3757493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Profit Prediction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Successfully predicted profit using spending data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52262" y="5092779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R&amp;D investment is the biggest driver of profit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Any questions? 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2025-02-28T06:31:31Z</dcterms:created>
  <dcterms:modified xsi:type="dcterms:W3CDTF">2025-02-28T06:31:31Z</dcterms:modified>
</cp:coreProperties>
</file>